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E04178-2C1E-49EE-96AD-4CAF942C11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Jak wesprzeć dziecko przed egzaminem 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216AFF1-F6F5-4124-8F99-9EF788E8EF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2072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992D41-5CA7-4A9C-A079-04BCB3797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348" y="1331259"/>
            <a:ext cx="8946541" cy="4195481"/>
          </a:xfrm>
        </p:spPr>
        <p:txBody>
          <a:bodyPr/>
          <a:lstStyle/>
          <a:p>
            <a:pPr algn="just"/>
            <a:r>
              <a:rPr lang="pl-PL" dirty="0"/>
              <a:t>W przypadku każdego testu czy egzaminu pojawia się dużo emocji. A kiedy do tego dochodzi nowy egzamin,                                              tak jak to jest w przypadku egzaminu ósmoklasisty, jest jeszcze trudniej. Twoje dziecko pewnie już w siódmej klasie słyszało sporo          na temat tego testu, jego trudności i małej liczby miejsc w szkołach średnich. To nie jest łatwa sytuacja dla dzieci. To, co słyszą w szkole, w radiu i wśród rówieśników tylko zwiększą ich lęk i obawy,                          czy oby na pewno dadzą sobie radę.</a:t>
            </a:r>
          </a:p>
        </p:txBody>
      </p:sp>
    </p:spTree>
    <p:extLst>
      <p:ext uri="{BB962C8B-B14F-4D97-AF65-F5344CB8AC3E}">
        <p14:creationId xmlns:p14="http://schemas.microsoft.com/office/powerpoint/2010/main" val="2617627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FA065C-4622-49E7-8BF8-17E454AE1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OPANUJ EMOCJE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1D2FE0-201F-4439-8002-9DB5C531B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506071"/>
            <a:ext cx="8946541" cy="4195481"/>
          </a:xfrm>
        </p:spPr>
        <p:txBody>
          <a:bodyPr>
            <a:normAutofit/>
          </a:bodyPr>
          <a:lstStyle/>
          <a:p>
            <a:pPr algn="just" fontAlgn="base"/>
            <a:r>
              <a:rPr lang="pl-PL" dirty="0"/>
              <a:t>Po pierwsze spokój. Nawet, jeśli jesteś pełen obaw, nie przerzucaj tych emocji na swoje dziecko. Najważniejsze jest poczucie bezpieczeństwa i zapewnienie, że jesteś obok dziecka bez względu na to, jak idą mu przygotowania do egzaminu ósmoklasisty                   i bez względu na ostateczny wynik. Pamiętaj, że najczęściej dziecko jest pełne lęku o to, jak mu pójdzie test, ponieważ nie chce zawieźć ciebie. Dla twojego dziecka twoje zdanie i akceptacja                        jest najważniejsza.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2772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CCF63B-35BB-4A82-A58D-39B164B56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PODZIEL SIĘ DOŚWIADCZENIAMI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8C74F7-AA00-4D7A-92D2-8E30A5257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/>
          <a:lstStyle/>
          <a:p>
            <a:pPr algn="just"/>
            <a:r>
              <a:rPr lang="pl-PL" dirty="0"/>
              <a:t>Dzieci chętnie słuchają zwierzeń rodziców i opowieści                             o ich szkolnym życiu. Opowiedz więc o swoich egzaminacyjnych przeżyciach. Szczerze odpowiadaj na pytania swojej pociechy, nawet jeżeli nie zawsze było czym się pochwalić. W ten sposób dziecko zrozumie, że gorsza ocena czy wręcz oblanie egzaminu może przytrafić się każdemu i wcale nie jest jeszcze życiową katastrofą.</a:t>
            </a:r>
          </a:p>
        </p:txBody>
      </p:sp>
    </p:spTree>
    <p:extLst>
      <p:ext uri="{BB962C8B-B14F-4D97-AF65-F5344CB8AC3E}">
        <p14:creationId xmlns:p14="http://schemas.microsoft.com/office/powerpoint/2010/main" val="324403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AC0A66-2963-4CB0-84A2-9128A4FB9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ODPOCZYNEK PRZEDE WSZYSTKIM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E60E00-8997-455B-AF58-DCD4CA848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Nie pozwól, by dziecko godzinami ślęczało nad książkami. Przekonaj je, że lepiej uczyć się krótko, ale intensywnie, a potem zrobić sobie przerwę. Niech idzie na długi spacer, pojeździ na rowerze, pogra                 z kolegami w piłkę. Będzie to dobry odpoczynek od pracy umysłowej i zastrzyk energii. Przygotowania do egzaminów rozpoczynają się wiele miesięcy przed ich terminem. </a:t>
            </a:r>
          </a:p>
        </p:txBody>
      </p:sp>
    </p:spTree>
    <p:extLst>
      <p:ext uri="{BB962C8B-B14F-4D97-AF65-F5344CB8AC3E}">
        <p14:creationId xmlns:p14="http://schemas.microsoft.com/office/powerpoint/2010/main" val="97684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30A2E5-9832-4167-B205-F3B000BA3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NIE LEKCEWAŻ DIETY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9AA071-7D11-47B6-A57A-C840AA752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Odporność na stres jest o wiele większa, gdy organizm jest w dobrej kondycji fizycznej. Choć w okresie przedegzaminacyjnym dziecko na ogół nie ma wielkiego apetytu, nie próbuj go przesadnie zmuszać do jedzenia. Raczej zadbaj o różnorodność posiłków,                  które powinny być smaczne i lekkostrawne. Niech pije dużo soków           i wody mineralnej. Jeśli ma ochotę na coś słodkiego, nie odmawiaj mu czekolady, ale lepiej niech nie przesadza ze słodyczami.</a:t>
            </a:r>
          </a:p>
        </p:txBody>
      </p:sp>
    </p:spTree>
    <p:extLst>
      <p:ext uri="{BB962C8B-B14F-4D97-AF65-F5344CB8AC3E}">
        <p14:creationId xmlns:p14="http://schemas.microsoft.com/office/powerpoint/2010/main" val="2334844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62D59F-266F-4450-A440-A28A1D77D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ZADBAJ O MIŁĄ ATMOSFERĘ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4061A6-C90C-4115-BB4C-A9980BFCD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Postaraj się. aby w domu panowała spokojna i przyjacielska atmosfera. Częściej niż zazwyczaj (oczywiście w miarę posiadanego czasu) siadajcie do wspólnych posiłków, dużo rozmawiajcie.                W weekend wybierzcie się całą rodziną do kina lub też na wiosenną wycieczkę do lasu. Możesz również kupić dziecku mały upominek  na szczęście albo obdarować je jakimś drobiazgiem, o którym       od dawna marzyło. Na pewno sprawi mu to wielką przyjemność.</a:t>
            </a:r>
          </a:p>
        </p:txBody>
      </p:sp>
    </p:spTree>
    <p:extLst>
      <p:ext uri="{BB962C8B-B14F-4D97-AF65-F5344CB8AC3E}">
        <p14:creationId xmlns:p14="http://schemas.microsoft.com/office/powerpoint/2010/main" val="1706490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701581-BCC2-4025-8B9B-A1280727A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DWA ĆWICZENIA RELAKSACYJNE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5AFEEE-D098-44FC-A233-B45E516F5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Naucz dziecko kilku prostych ćwiczeń relaksacyjnych, które pozwolą mu się uspokoić. Przed wyjściem na egzamin – dziecko kładzie              się na łóżku, zgina nogi w kolanach, przyciąga je do brody, obejmuje rękami, chowa głowę w ramionach i zamyka oczy.              W tej pozycji pozostaje przez chwilę, a potem powoli otwiera oczy        i rozprostowuje nogi. W szkole przed egzaminem – dziecko zamyka oczy, spokojnie nabiera nosem powietrza i wypuszcza je ustami. Drugi raz powtarza to ćwiczenie z otwartymi oczami, kilka razy wykonując głęboki wdech i wydech.</a:t>
            </a:r>
          </a:p>
        </p:txBody>
      </p:sp>
    </p:spTree>
    <p:extLst>
      <p:ext uri="{BB962C8B-B14F-4D97-AF65-F5344CB8AC3E}">
        <p14:creationId xmlns:p14="http://schemas.microsoft.com/office/powerpoint/2010/main" val="3065238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E71CAE-D9D0-4315-9EFE-926D99B54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/>
              <a:t>Wszystkim Ósmoklasistom, życzymy powodzenia </a:t>
            </a:r>
            <a:r>
              <a:rPr lang="pl-PL" sz="2800" dirty="0">
                <a:sym typeface="Wingdings" panose="05000000000000000000" pitchFamily="2" charset="2"/>
              </a:rPr>
              <a:t>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437021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0A6C8B1DC8004CBAF01D4AF7A5E186" ma:contentTypeVersion="13" ma:contentTypeDescription="Utwórz nowy dokument." ma:contentTypeScope="" ma:versionID="c0a29de9ad8c9195d24cd6b090173a4f">
  <xsd:schema xmlns:xsd="http://www.w3.org/2001/XMLSchema" xmlns:xs="http://www.w3.org/2001/XMLSchema" xmlns:p="http://schemas.microsoft.com/office/2006/metadata/properties" xmlns:ns3="802341cf-88fc-4b0c-a230-8ad00a6b214a" xmlns:ns4="573f870a-6c49-4117-8306-cb0b4d1475ed" targetNamespace="http://schemas.microsoft.com/office/2006/metadata/properties" ma:root="true" ma:fieldsID="0f79bf8f5857f86c74bca810dd776942" ns3:_="" ns4:_="">
    <xsd:import namespace="802341cf-88fc-4b0c-a230-8ad00a6b214a"/>
    <xsd:import namespace="573f870a-6c49-4117-8306-cb0b4d1475e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2341cf-88fc-4b0c-a230-8ad00a6b2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3f870a-6c49-4117-8306-cb0b4d1475e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2341cf-88fc-4b0c-a230-8ad00a6b214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EBFDE5-00A0-4B66-8388-472432EB6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2341cf-88fc-4b0c-a230-8ad00a6b214a"/>
    <ds:schemaRef ds:uri="573f870a-6c49-4117-8306-cb0b4d1475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BFE941-7A44-4364-A8F3-B5DE8EF135A6}">
  <ds:schemaRefs>
    <ds:schemaRef ds:uri="http://schemas.microsoft.com/office/2006/metadata/properties"/>
    <ds:schemaRef ds:uri="802341cf-88fc-4b0c-a230-8ad00a6b214a"/>
    <ds:schemaRef ds:uri="http://purl.org/dc/terms/"/>
    <ds:schemaRef ds:uri="http://schemas.microsoft.com/office/2006/documentManagement/types"/>
    <ds:schemaRef ds:uri="http://purl.org/dc/dcmitype/"/>
    <ds:schemaRef ds:uri="573f870a-6c49-4117-8306-cb0b4d1475ed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815000E-8031-45F7-8225-3005AAABF8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</TotalTime>
  <Words>575</Words>
  <Application>Microsoft Office PowerPoint</Application>
  <PresentationFormat>Panoramiczny</PresentationFormat>
  <Paragraphs>15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Jon</vt:lpstr>
      <vt:lpstr>Jak wesprzeć dziecko przed egzaminem ?</vt:lpstr>
      <vt:lpstr>Prezentacja programu PowerPoint</vt:lpstr>
      <vt:lpstr>OPANUJ EMOCJE</vt:lpstr>
      <vt:lpstr>PODZIEL SIĘ DOŚWIADCZENIAMI</vt:lpstr>
      <vt:lpstr>ODPOCZYNEK PRZEDE WSZYSTKIM</vt:lpstr>
      <vt:lpstr>NIE LEKCEWAŻ DIETY</vt:lpstr>
      <vt:lpstr>ZADBAJ O MIŁĄ ATMOSFERĘ</vt:lpstr>
      <vt:lpstr>DWA ĆWICZENIA RELAKSACYJNE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wesprzeć dziecko przed egzaminem ?</dc:title>
  <dc:creator>Michalina Radzimska</dc:creator>
  <cp:lastModifiedBy>Michalina Radzimska</cp:lastModifiedBy>
  <cp:revision>3</cp:revision>
  <dcterms:created xsi:type="dcterms:W3CDTF">2023-05-16T12:02:52Z</dcterms:created>
  <dcterms:modified xsi:type="dcterms:W3CDTF">2023-05-18T11:21:01Z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0x010100170A6C8B1DC8004CBAF01D4AF7A5E186</vt:lpwstr>
  </property>
</Properties>
</file>